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3" r:id="rId3"/>
    <p:sldId id="289" r:id="rId4"/>
    <p:sldId id="290" r:id="rId5"/>
    <p:sldId id="291" r:id="rId6"/>
    <p:sldId id="257" r:id="rId7"/>
    <p:sldId id="260" r:id="rId8"/>
    <p:sldId id="293" r:id="rId9"/>
    <p:sldId id="264" r:id="rId10"/>
    <p:sldId id="279" r:id="rId11"/>
    <p:sldId id="292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7A2C"/>
    <a:srgbClr val="5C732F"/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C39BA-F349-4A7F-ACD6-23335DA05E17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57066-45AE-4884-BDE5-5DE2CCD71935}">
      <dgm:prSet/>
      <dgm:spPr/>
      <dgm:t>
        <a:bodyPr/>
        <a:lstStyle/>
        <a:p>
          <a:r>
            <a:rPr lang="ru-RU"/>
            <a:t>Развитие сотрудничества детей, родителей и педагогов в области экологии;</a:t>
          </a:r>
          <a:endParaRPr lang="ru-RU" dirty="0"/>
        </a:p>
      </dgm:t>
    </dgm:pt>
    <dgm:pt modelId="{C0E1FFED-6DC4-4E45-B467-EF1D575A350C}" type="parTrans" cxnId="{3D404ED7-DB7C-4A40-900E-E0E4E85D9D48}">
      <dgm:prSet/>
      <dgm:spPr/>
      <dgm:t>
        <a:bodyPr/>
        <a:lstStyle/>
        <a:p>
          <a:endParaRPr lang="ru-RU"/>
        </a:p>
      </dgm:t>
    </dgm:pt>
    <dgm:pt modelId="{9C9516F0-8B0E-4204-96B3-81E37A09410C}" type="sibTrans" cxnId="{3D404ED7-DB7C-4A40-900E-E0E4E85D9D48}">
      <dgm:prSet/>
      <dgm:spPr/>
      <dgm:t>
        <a:bodyPr/>
        <a:lstStyle/>
        <a:p>
          <a:endParaRPr lang="ru-RU"/>
        </a:p>
      </dgm:t>
    </dgm:pt>
    <dgm:pt modelId="{77B3155F-C7EA-4F23-BA2A-28849B773D92}">
      <dgm:prSet/>
      <dgm:spPr/>
      <dgm:t>
        <a:bodyPr/>
        <a:lstStyle/>
        <a:p>
          <a:r>
            <a:rPr lang="ru-RU"/>
            <a:t>Воспитание у детей бережного отношения к живым объектам;</a:t>
          </a:r>
          <a:endParaRPr lang="ru-RU" dirty="0"/>
        </a:p>
      </dgm:t>
    </dgm:pt>
    <dgm:pt modelId="{E3AC4312-5B4F-43D7-9C01-F7C0D6D190BC}" type="parTrans" cxnId="{4493DF85-26E9-4889-9A6E-DD9E310BFFA1}">
      <dgm:prSet/>
      <dgm:spPr/>
      <dgm:t>
        <a:bodyPr/>
        <a:lstStyle/>
        <a:p>
          <a:endParaRPr lang="ru-RU"/>
        </a:p>
      </dgm:t>
    </dgm:pt>
    <dgm:pt modelId="{06163491-E755-4DFA-883C-CB5BA46A52CA}" type="sibTrans" cxnId="{4493DF85-26E9-4889-9A6E-DD9E310BFFA1}">
      <dgm:prSet/>
      <dgm:spPr/>
      <dgm:t>
        <a:bodyPr/>
        <a:lstStyle/>
        <a:p>
          <a:endParaRPr lang="ru-RU"/>
        </a:p>
      </dgm:t>
    </dgm:pt>
    <dgm:pt modelId="{33721EC9-EECD-47C5-948B-3566288DFDC8}">
      <dgm:prSet/>
      <dgm:spPr/>
      <dgm:t>
        <a:bodyPr/>
        <a:lstStyle/>
        <a:p>
          <a:r>
            <a:rPr lang="ru-RU"/>
            <a:t>Продолжать знакомить и обучать дошкольников способам выращивания витаминов на окне. </a:t>
          </a:r>
          <a:endParaRPr lang="ru-RU" dirty="0"/>
        </a:p>
      </dgm:t>
    </dgm:pt>
    <dgm:pt modelId="{1901F2C1-0F09-4EF1-AFB0-7133F58D6BC0}" type="parTrans" cxnId="{EA85B4CC-4FF9-4924-AD7F-0AADAF0F28B1}">
      <dgm:prSet/>
      <dgm:spPr/>
      <dgm:t>
        <a:bodyPr/>
        <a:lstStyle/>
        <a:p>
          <a:endParaRPr lang="ru-RU"/>
        </a:p>
      </dgm:t>
    </dgm:pt>
    <dgm:pt modelId="{CE3196EF-A454-43D0-938F-71C73A3B3095}" type="sibTrans" cxnId="{EA85B4CC-4FF9-4924-AD7F-0AADAF0F28B1}">
      <dgm:prSet/>
      <dgm:spPr/>
      <dgm:t>
        <a:bodyPr/>
        <a:lstStyle/>
        <a:p>
          <a:endParaRPr lang="ru-RU"/>
        </a:p>
      </dgm:t>
    </dgm:pt>
    <dgm:pt modelId="{297626B6-F2F4-423C-9371-FA759FA702AF}">
      <dgm:prSet/>
      <dgm:spPr/>
      <dgm:t>
        <a:bodyPr/>
        <a:lstStyle/>
        <a:p>
          <a:r>
            <a:rPr lang="ru-RU"/>
            <a:t>Создание  благоприятных условий для воспитания экологически грамотного ребенка;</a:t>
          </a:r>
          <a:endParaRPr lang="ru-RU" dirty="0"/>
        </a:p>
      </dgm:t>
    </dgm:pt>
    <dgm:pt modelId="{81A9D701-64D2-4A04-8A9A-A653CD07ABA2}" type="parTrans" cxnId="{EFF37CFE-5C9A-4985-9964-6A6D0FE285AF}">
      <dgm:prSet/>
      <dgm:spPr/>
      <dgm:t>
        <a:bodyPr/>
        <a:lstStyle/>
        <a:p>
          <a:endParaRPr lang="ru-RU"/>
        </a:p>
      </dgm:t>
    </dgm:pt>
    <dgm:pt modelId="{54C12C39-5E01-427E-8E60-937894DA0627}" type="sibTrans" cxnId="{EFF37CFE-5C9A-4985-9964-6A6D0FE285AF}">
      <dgm:prSet/>
      <dgm:spPr/>
      <dgm:t>
        <a:bodyPr/>
        <a:lstStyle/>
        <a:p>
          <a:endParaRPr lang="ru-RU"/>
        </a:p>
      </dgm:t>
    </dgm:pt>
    <dgm:pt modelId="{7507DF6B-AAD7-4B6C-A85F-DA8C88782A2C}" type="pres">
      <dgm:prSet presAssocID="{A46C39BA-F349-4A7F-ACD6-23335DA05E17}" presName="outerComposite" presStyleCnt="0">
        <dgm:presLayoutVars>
          <dgm:chMax val="5"/>
          <dgm:dir/>
          <dgm:resizeHandles val="exact"/>
        </dgm:presLayoutVars>
      </dgm:prSet>
      <dgm:spPr/>
    </dgm:pt>
    <dgm:pt modelId="{CBF83EE3-1C16-4D4F-8ADE-0E98CB3CE028}" type="pres">
      <dgm:prSet presAssocID="{A46C39BA-F349-4A7F-ACD6-23335DA05E17}" presName="dummyMaxCanvas" presStyleCnt="0">
        <dgm:presLayoutVars/>
      </dgm:prSet>
      <dgm:spPr/>
    </dgm:pt>
    <dgm:pt modelId="{0DD262A7-7A1A-40D6-8061-B6FF7ED9FA51}" type="pres">
      <dgm:prSet presAssocID="{A46C39BA-F349-4A7F-ACD6-23335DA05E17}" presName="FourNodes_1" presStyleLbl="node1" presStyleIdx="0" presStyleCnt="4">
        <dgm:presLayoutVars>
          <dgm:bulletEnabled val="1"/>
        </dgm:presLayoutVars>
      </dgm:prSet>
      <dgm:spPr/>
    </dgm:pt>
    <dgm:pt modelId="{4A2BAC4C-8A0B-461E-ABD1-F07D76AC4956}" type="pres">
      <dgm:prSet presAssocID="{A46C39BA-F349-4A7F-ACD6-23335DA05E17}" presName="FourNodes_2" presStyleLbl="node1" presStyleIdx="1" presStyleCnt="4">
        <dgm:presLayoutVars>
          <dgm:bulletEnabled val="1"/>
        </dgm:presLayoutVars>
      </dgm:prSet>
      <dgm:spPr/>
    </dgm:pt>
    <dgm:pt modelId="{EEC1ACED-D519-4429-B23A-90539914AEF1}" type="pres">
      <dgm:prSet presAssocID="{A46C39BA-F349-4A7F-ACD6-23335DA05E17}" presName="FourNodes_3" presStyleLbl="node1" presStyleIdx="2" presStyleCnt="4">
        <dgm:presLayoutVars>
          <dgm:bulletEnabled val="1"/>
        </dgm:presLayoutVars>
      </dgm:prSet>
      <dgm:spPr/>
    </dgm:pt>
    <dgm:pt modelId="{80EB1886-4EB0-4E90-8207-2B09C44C06E1}" type="pres">
      <dgm:prSet presAssocID="{A46C39BA-F349-4A7F-ACD6-23335DA05E17}" presName="FourNodes_4" presStyleLbl="node1" presStyleIdx="3" presStyleCnt="4">
        <dgm:presLayoutVars>
          <dgm:bulletEnabled val="1"/>
        </dgm:presLayoutVars>
      </dgm:prSet>
      <dgm:spPr/>
    </dgm:pt>
    <dgm:pt modelId="{D1FBAAAA-B28D-43A8-8E3A-0ED55F82166D}" type="pres">
      <dgm:prSet presAssocID="{A46C39BA-F349-4A7F-ACD6-23335DA05E17}" presName="FourConn_1-2" presStyleLbl="fgAccFollowNode1" presStyleIdx="0" presStyleCnt="3">
        <dgm:presLayoutVars>
          <dgm:bulletEnabled val="1"/>
        </dgm:presLayoutVars>
      </dgm:prSet>
      <dgm:spPr/>
    </dgm:pt>
    <dgm:pt modelId="{F81B633A-23C6-4E5D-A7FE-B53C00591914}" type="pres">
      <dgm:prSet presAssocID="{A46C39BA-F349-4A7F-ACD6-23335DA05E17}" presName="FourConn_2-3" presStyleLbl="fgAccFollowNode1" presStyleIdx="1" presStyleCnt="3">
        <dgm:presLayoutVars>
          <dgm:bulletEnabled val="1"/>
        </dgm:presLayoutVars>
      </dgm:prSet>
      <dgm:spPr/>
    </dgm:pt>
    <dgm:pt modelId="{CF4F603B-89DD-4813-97D1-BB28FA0AA4F5}" type="pres">
      <dgm:prSet presAssocID="{A46C39BA-F349-4A7F-ACD6-23335DA05E17}" presName="FourConn_3-4" presStyleLbl="fgAccFollowNode1" presStyleIdx="2" presStyleCnt="3">
        <dgm:presLayoutVars>
          <dgm:bulletEnabled val="1"/>
        </dgm:presLayoutVars>
      </dgm:prSet>
      <dgm:spPr/>
    </dgm:pt>
    <dgm:pt modelId="{C8E433B0-A5B3-487F-808D-AC60AF424608}" type="pres">
      <dgm:prSet presAssocID="{A46C39BA-F349-4A7F-ACD6-23335DA05E17}" presName="FourNodes_1_text" presStyleLbl="node1" presStyleIdx="3" presStyleCnt="4">
        <dgm:presLayoutVars>
          <dgm:bulletEnabled val="1"/>
        </dgm:presLayoutVars>
      </dgm:prSet>
      <dgm:spPr/>
    </dgm:pt>
    <dgm:pt modelId="{C138177D-116E-4D46-AAFA-854788EE8190}" type="pres">
      <dgm:prSet presAssocID="{A46C39BA-F349-4A7F-ACD6-23335DA05E17}" presName="FourNodes_2_text" presStyleLbl="node1" presStyleIdx="3" presStyleCnt="4">
        <dgm:presLayoutVars>
          <dgm:bulletEnabled val="1"/>
        </dgm:presLayoutVars>
      </dgm:prSet>
      <dgm:spPr/>
    </dgm:pt>
    <dgm:pt modelId="{0BB8867F-7459-411C-B693-2B46DDD38B58}" type="pres">
      <dgm:prSet presAssocID="{A46C39BA-F349-4A7F-ACD6-23335DA05E17}" presName="FourNodes_3_text" presStyleLbl="node1" presStyleIdx="3" presStyleCnt="4">
        <dgm:presLayoutVars>
          <dgm:bulletEnabled val="1"/>
        </dgm:presLayoutVars>
      </dgm:prSet>
      <dgm:spPr/>
    </dgm:pt>
    <dgm:pt modelId="{934AE6DC-D555-4444-9EE8-B1D10F22A459}" type="pres">
      <dgm:prSet presAssocID="{A46C39BA-F349-4A7F-ACD6-23335DA05E1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9FE6495-2E1B-4968-85A8-99B8C2D71CC5}" type="presOf" srcId="{77B3155F-C7EA-4F23-BA2A-28849B773D92}" destId="{0DD262A7-7A1A-40D6-8061-B6FF7ED9FA51}" srcOrd="0" destOrd="0" presId="urn:microsoft.com/office/officeart/2005/8/layout/vProcess5"/>
    <dgm:cxn modelId="{93D3A7C4-7CA3-44AD-B378-37C0DE587608}" type="presOf" srcId="{9C9516F0-8B0E-4204-96B3-81E37A09410C}" destId="{F81B633A-23C6-4E5D-A7FE-B53C00591914}" srcOrd="0" destOrd="0" presId="urn:microsoft.com/office/officeart/2005/8/layout/vProcess5"/>
    <dgm:cxn modelId="{8013C894-BD3B-455F-A239-AE5C258883D8}" type="presOf" srcId="{297626B6-F2F4-423C-9371-FA759FA702AF}" destId="{0BB8867F-7459-411C-B693-2B46DDD38B58}" srcOrd="1" destOrd="0" presId="urn:microsoft.com/office/officeart/2005/8/layout/vProcess5"/>
    <dgm:cxn modelId="{EA85B4CC-4FF9-4924-AD7F-0AADAF0F28B1}" srcId="{A46C39BA-F349-4A7F-ACD6-23335DA05E17}" destId="{33721EC9-EECD-47C5-948B-3566288DFDC8}" srcOrd="3" destOrd="0" parTransId="{1901F2C1-0F09-4EF1-AFB0-7133F58D6BC0}" sibTransId="{CE3196EF-A454-43D0-938F-71C73A3B3095}"/>
    <dgm:cxn modelId="{58B02655-FFA9-400C-8CED-CE464C29B05F}" type="presOf" srcId="{94557066-45AE-4884-BDE5-5DE2CCD71935}" destId="{4A2BAC4C-8A0B-461E-ABD1-F07D76AC4956}" srcOrd="0" destOrd="0" presId="urn:microsoft.com/office/officeart/2005/8/layout/vProcess5"/>
    <dgm:cxn modelId="{47924BE7-196B-42E6-BD76-31FDE536FA98}" type="presOf" srcId="{297626B6-F2F4-423C-9371-FA759FA702AF}" destId="{EEC1ACED-D519-4429-B23A-90539914AEF1}" srcOrd="0" destOrd="0" presId="urn:microsoft.com/office/officeart/2005/8/layout/vProcess5"/>
    <dgm:cxn modelId="{EFF37CFE-5C9A-4985-9964-6A6D0FE285AF}" srcId="{A46C39BA-F349-4A7F-ACD6-23335DA05E17}" destId="{297626B6-F2F4-423C-9371-FA759FA702AF}" srcOrd="2" destOrd="0" parTransId="{81A9D701-64D2-4A04-8A9A-A653CD07ABA2}" sibTransId="{54C12C39-5E01-427E-8E60-937894DA0627}"/>
    <dgm:cxn modelId="{AF1DDCBD-6114-412D-B294-A7706529BB1D}" type="presOf" srcId="{33721EC9-EECD-47C5-948B-3566288DFDC8}" destId="{80EB1886-4EB0-4E90-8207-2B09C44C06E1}" srcOrd="0" destOrd="0" presId="urn:microsoft.com/office/officeart/2005/8/layout/vProcess5"/>
    <dgm:cxn modelId="{DFAA2677-3BB2-4EEE-9DF5-91D2524F082D}" type="presOf" srcId="{A46C39BA-F349-4A7F-ACD6-23335DA05E17}" destId="{7507DF6B-AAD7-4B6C-A85F-DA8C88782A2C}" srcOrd="0" destOrd="0" presId="urn:microsoft.com/office/officeart/2005/8/layout/vProcess5"/>
    <dgm:cxn modelId="{753FE75A-E81D-41D6-A9CD-75D5258FD947}" type="presOf" srcId="{54C12C39-5E01-427E-8E60-937894DA0627}" destId="{CF4F603B-89DD-4813-97D1-BB28FA0AA4F5}" srcOrd="0" destOrd="0" presId="urn:microsoft.com/office/officeart/2005/8/layout/vProcess5"/>
    <dgm:cxn modelId="{3DFC0A00-6A60-45A1-BC6D-53AAB3507BEF}" type="presOf" srcId="{94557066-45AE-4884-BDE5-5DE2CCD71935}" destId="{C138177D-116E-4D46-AAFA-854788EE8190}" srcOrd="1" destOrd="0" presId="urn:microsoft.com/office/officeart/2005/8/layout/vProcess5"/>
    <dgm:cxn modelId="{F70C6967-2F81-4798-83CF-949FE072F3A3}" type="presOf" srcId="{77B3155F-C7EA-4F23-BA2A-28849B773D92}" destId="{C8E433B0-A5B3-487F-808D-AC60AF424608}" srcOrd="1" destOrd="0" presId="urn:microsoft.com/office/officeart/2005/8/layout/vProcess5"/>
    <dgm:cxn modelId="{4493DF85-26E9-4889-9A6E-DD9E310BFFA1}" srcId="{A46C39BA-F349-4A7F-ACD6-23335DA05E17}" destId="{77B3155F-C7EA-4F23-BA2A-28849B773D92}" srcOrd="0" destOrd="0" parTransId="{E3AC4312-5B4F-43D7-9C01-F7C0D6D190BC}" sibTransId="{06163491-E755-4DFA-883C-CB5BA46A52CA}"/>
    <dgm:cxn modelId="{358EF82E-9FD4-4A0D-B3CD-39C6F3D91656}" type="presOf" srcId="{33721EC9-EECD-47C5-948B-3566288DFDC8}" destId="{934AE6DC-D555-4444-9EE8-B1D10F22A459}" srcOrd="1" destOrd="0" presId="urn:microsoft.com/office/officeart/2005/8/layout/vProcess5"/>
    <dgm:cxn modelId="{AB414757-37F5-4FBB-BB77-4B06518AD32C}" type="presOf" srcId="{06163491-E755-4DFA-883C-CB5BA46A52CA}" destId="{D1FBAAAA-B28D-43A8-8E3A-0ED55F82166D}" srcOrd="0" destOrd="0" presId="urn:microsoft.com/office/officeart/2005/8/layout/vProcess5"/>
    <dgm:cxn modelId="{3D404ED7-DB7C-4A40-900E-E0E4E85D9D48}" srcId="{A46C39BA-F349-4A7F-ACD6-23335DA05E17}" destId="{94557066-45AE-4884-BDE5-5DE2CCD71935}" srcOrd="1" destOrd="0" parTransId="{C0E1FFED-6DC4-4E45-B467-EF1D575A350C}" sibTransId="{9C9516F0-8B0E-4204-96B3-81E37A09410C}"/>
    <dgm:cxn modelId="{18874503-A897-43FF-85E3-2A1B4D441CBA}" type="presParOf" srcId="{7507DF6B-AAD7-4B6C-A85F-DA8C88782A2C}" destId="{CBF83EE3-1C16-4D4F-8ADE-0E98CB3CE028}" srcOrd="0" destOrd="0" presId="urn:microsoft.com/office/officeart/2005/8/layout/vProcess5"/>
    <dgm:cxn modelId="{AB125DC6-D949-4C43-943B-8C4F38D91D95}" type="presParOf" srcId="{7507DF6B-AAD7-4B6C-A85F-DA8C88782A2C}" destId="{0DD262A7-7A1A-40D6-8061-B6FF7ED9FA51}" srcOrd="1" destOrd="0" presId="urn:microsoft.com/office/officeart/2005/8/layout/vProcess5"/>
    <dgm:cxn modelId="{8614E7F1-77DC-4F38-9BB8-B5910C570528}" type="presParOf" srcId="{7507DF6B-AAD7-4B6C-A85F-DA8C88782A2C}" destId="{4A2BAC4C-8A0B-461E-ABD1-F07D76AC4956}" srcOrd="2" destOrd="0" presId="urn:microsoft.com/office/officeart/2005/8/layout/vProcess5"/>
    <dgm:cxn modelId="{A8C6D0A4-6B31-4E7B-9509-CF1AE119DF48}" type="presParOf" srcId="{7507DF6B-AAD7-4B6C-A85F-DA8C88782A2C}" destId="{EEC1ACED-D519-4429-B23A-90539914AEF1}" srcOrd="3" destOrd="0" presId="urn:microsoft.com/office/officeart/2005/8/layout/vProcess5"/>
    <dgm:cxn modelId="{D01E02BF-8256-45B6-B71F-7DA1E26607E3}" type="presParOf" srcId="{7507DF6B-AAD7-4B6C-A85F-DA8C88782A2C}" destId="{80EB1886-4EB0-4E90-8207-2B09C44C06E1}" srcOrd="4" destOrd="0" presId="urn:microsoft.com/office/officeart/2005/8/layout/vProcess5"/>
    <dgm:cxn modelId="{C9E3289C-21A9-40B9-8F00-1DA58067C5E5}" type="presParOf" srcId="{7507DF6B-AAD7-4B6C-A85F-DA8C88782A2C}" destId="{D1FBAAAA-B28D-43A8-8E3A-0ED55F82166D}" srcOrd="5" destOrd="0" presId="urn:microsoft.com/office/officeart/2005/8/layout/vProcess5"/>
    <dgm:cxn modelId="{97D2F6E1-7AB5-4D07-8841-7DF4E305B4E2}" type="presParOf" srcId="{7507DF6B-AAD7-4B6C-A85F-DA8C88782A2C}" destId="{F81B633A-23C6-4E5D-A7FE-B53C00591914}" srcOrd="6" destOrd="0" presId="urn:microsoft.com/office/officeart/2005/8/layout/vProcess5"/>
    <dgm:cxn modelId="{45FD50C3-0C35-496C-8084-FCBBC2D0E921}" type="presParOf" srcId="{7507DF6B-AAD7-4B6C-A85F-DA8C88782A2C}" destId="{CF4F603B-89DD-4813-97D1-BB28FA0AA4F5}" srcOrd="7" destOrd="0" presId="urn:microsoft.com/office/officeart/2005/8/layout/vProcess5"/>
    <dgm:cxn modelId="{4084EC04-FBC4-4056-BF18-1186E54D725F}" type="presParOf" srcId="{7507DF6B-AAD7-4B6C-A85F-DA8C88782A2C}" destId="{C8E433B0-A5B3-487F-808D-AC60AF424608}" srcOrd="8" destOrd="0" presId="urn:microsoft.com/office/officeart/2005/8/layout/vProcess5"/>
    <dgm:cxn modelId="{6FEB4651-5EA3-4697-8AA2-666EF81D1643}" type="presParOf" srcId="{7507DF6B-AAD7-4B6C-A85F-DA8C88782A2C}" destId="{C138177D-116E-4D46-AAFA-854788EE8190}" srcOrd="9" destOrd="0" presId="urn:microsoft.com/office/officeart/2005/8/layout/vProcess5"/>
    <dgm:cxn modelId="{343E0640-91E3-4E61-B786-F33D774789C7}" type="presParOf" srcId="{7507DF6B-AAD7-4B6C-A85F-DA8C88782A2C}" destId="{0BB8867F-7459-411C-B693-2B46DDD38B58}" srcOrd="10" destOrd="0" presId="urn:microsoft.com/office/officeart/2005/8/layout/vProcess5"/>
    <dgm:cxn modelId="{0C2587D5-D1DE-4593-B8AB-D39D5B06C5B8}" type="presParOf" srcId="{7507DF6B-AAD7-4B6C-A85F-DA8C88782A2C}" destId="{934AE6DC-D555-4444-9EE8-B1D10F22A4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C39BA-F349-4A7F-ACD6-23335DA05E17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507DF6B-AAD7-4B6C-A85F-DA8C88782A2C}" type="pres">
      <dgm:prSet presAssocID="{A46C39BA-F349-4A7F-ACD6-23335DA05E17}" presName="outerComposite" presStyleCnt="0">
        <dgm:presLayoutVars>
          <dgm:chMax val="5"/>
          <dgm:dir/>
          <dgm:resizeHandles val="exact"/>
        </dgm:presLayoutVars>
      </dgm:prSet>
      <dgm:spPr/>
    </dgm:pt>
    <dgm:pt modelId="{CBF83EE3-1C16-4D4F-8ADE-0E98CB3CE028}" type="pres">
      <dgm:prSet presAssocID="{A46C39BA-F349-4A7F-ACD6-23335DA05E17}" presName="dummyMaxCanvas" presStyleCnt="0">
        <dgm:presLayoutVars/>
      </dgm:prSet>
      <dgm:spPr/>
    </dgm:pt>
  </dgm:ptLst>
  <dgm:cxnLst>
    <dgm:cxn modelId="{0382E3B4-6D99-457C-99DB-3B4BB53D1431}" type="presOf" srcId="{A46C39BA-F349-4A7F-ACD6-23335DA05E17}" destId="{7507DF6B-AAD7-4B6C-A85F-DA8C88782A2C}" srcOrd="0" destOrd="0" presId="urn:microsoft.com/office/officeart/2005/8/layout/vProcess5"/>
    <dgm:cxn modelId="{0218B2F1-10EC-4D02-9658-217577E00368}" type="presParOf" srcId="{7507DF6B-AAD7-4B6C-A85F-DA8C88782A2C}" destId="{CBF83EE3-1C16-4D4F-8ADE-0E98CB3CE028}" srcOrd="0" destOrd="0" presId="urn:microsoft.com/office/officeart/2005/8/layout/vProcess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262A7-7A1A-40D6-8061-B6FF7ED9FA51}">
      <dsp:nvSpPr>
        <dsp:cNvPr id="0" name=""/>
        <dsp:cNvSpPr/>
      </dsp:nvSpPr>
      <dsp:spPr>
        <a:xfrm>
          <a:off x="0" y="0"/>
          <a:ext cx="6686596" cy="105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Воспитание у детей бережного отношения к живым объектам;</a:t>
          </a:r>
          <a:endParaRPr lang="ru-RU" sz="2000" kern="1200" dirty="0"/>
        </a:p>
      </dsp:txBody>
      <dsp:txXfrm>
        <a:off x="30841" y="30841"/>
        <a:ext cx="5461354" cy="991314"/>
      </dsp:txXfrm>
    </dsp:sp>
    <dsp:sp modelId="{4A2BAC4C-8A0B-461E-ABD1-F07D76AC4956}">
      <dsp:nvSpPr>
        <dsp:cNvPr id="0" name=""/>
        <dsp:cNvSpPr/>
      </dsp:nvSpPr>
      <dsp:spPr>
        <a:xfrm>
          <a:off x="560002" y="1244449"/>
          <a:ext cx="6686596" cy="105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Развитие сотрудничества детей, родителей и педагогов в области экологии;</a:t>
          </a:r>
          <a:endParaRPr lang="ru-RU" sz="2000" kern="1200" dirty="0"/>
        </a:p>
      </dsp:txBody>
      <dsp:txXfrm>
        <a:off x="590843" y="1275290"/>
        <a:ext cx="5380464" cy="991314"/>
      </dsp:txXfrm>
    </dsp:sp>
    <dsp:sp modelId="{EEC1ACED-D519-4429-B23A-90539914AEF1}">
      <dsp:nvSpPr>
        <dsp:cNvPr id="0" name=""/>
        <dsp:cNvSpPr/>
      </dsp:nvSpPr>
      <dsp:spPr>
        <a:xfrm>
          <a:off x="1111646" y="2488899"/>
          <a:ext cx="6686596" cy="105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Создание  благоприятных условий для воспитания экологически грамотного ребенка;</a:t>
          </a:r>
          <a:endParaRPr lang="ru-RU" sz="2000" kern="1200" dirty="0"/>
        </a:p>
      </dsp:txBody>
      <dsp:txXfrm>
        <a:off x="1142487" y="2519740"/>
        <a:ext cx="5388823" cy="991314"/>
      </dsp:txXfrm>
    </dsp:sp>
    <dsp:sp modelId="{80EB1886-4EB0-4E90-8207-2B09C44C06E1}">
      <dsp:nvSpPr>
        <dsp:cNvPr id="0" name=""/>
        <dsp:cNvSpPr/>
      </dsp:nvSpPr>
      <dsp:spPr>
        <a:xfrm>
          <a:off x="1671649" y="3733349"/>
          <a:ext cx="6686596" cy="1052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Продолжать знакомить и обучать дошкольников способам выращивания витаминов на окне. </a:t>
          </a:r>
          <a:endParaRPr lang="ru-RU" sz="2000" kern="1200" dirty="0"/>
        </a:p>
      </dsp:txBody>
      <dsp:txXfrm>
        <a:off x="1702490" y="3764190"/>
        <a:ext cx="5380464" cy="991314"/>
      </dsp:txXfrm>
    </dsp:sp>
    <dsp:sp modelId="{D1FBAAAA-B28D-43A8-8E3A-0ED55F82166D}">
      <dsp:nvSpPr>
        <dsp:cNvPr id="0" name=""/>
        <dsp:cNvSpPr/>
      </dsp:nvSpPr>
      <dsp:spPr>
        <a:xfrm>
          <a:off x="6002149" y="806499"/>
          <a:ext cx="684447" cy="6844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6156150" y="806499"/>
        <a:ext cx="376445" cy="515046"/>
      </dsp:txXfrm>
    </dsp:sp>
    <dsp:sp modelId="{F81B633A-23C6-4E5D-A7FE-B53C00591914}">
      <dsp:nvSpPr>
        <dsp:cNvPr id="0" name=""/>
        <dsp:cNvSpPr/>
      </dsp:nvSpPr>
      <dsp:spPr>
        <a:xfrm>
          <a:off x="6562151" y="2050949"/>
          <a:ext cx="684447" cy="6844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6716152" y="2050949"/>
        <a:ext cx="376445" cy="515046"/>
      </dsp:txXfrm>
    </dsp:sp>
    <dsp:sp modelId="{CF4F603B-89DD-4813-97D1-BB28FA0AA4F5}">
      <dsp:nvSpPr>
        <dsp:cNvPr id="0" name=""/>
        <dsp:cNvSpPr/>
      </dsp:nvSpPr>
      <dsp:spPr>
        <a:xfrm>
          <a:off x="7113796" y="3295399"/>
          <a:ext cx="684447" cy="6844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267797" y="3295399"/>
        <a:ext cx="376445" cy="51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№ 7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algn="ctr">
              <a:buNone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Кравченко Ю.В.</a:t>
            </a: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ДОЧЕНЬКА\Агафонов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45" y="2420888"/>
            <a:ext cx="4557227" cy="389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Посадили  огород</a:t>
            </a:r>
          </a:p>
        </p:txBody>
      </p:sp>
      <p:pic>
        <p:nvPicPr>
          <p:cNvPr id="3074" name="Picture 2" descr="C:\Users\юля\Desktop\Презентация\Новая папка (2)\DSC06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0" y="1583596"/>
            <a:ext cx="3848794" cy="25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Новая папка\IMG_20160428_163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00444"/>
            <a:ext cx="4057203" cy="30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Мы ребята, малыши </a:t>
            </a:r>
            <a:br>
              <a:rPr lang="ru-RU" dirty="0"/>
            </a:br>
            <a:r>
              <a:rPr lang="ru-RU" dirty="0"/>
              <a:t>Любим мы трудиться. </a:t>
            </a:r>
            <a:br>
              <a:rPr lang="ru-RU" dirty="0"/>
            </a:br>
            <a:r>
              <a:rPr lang="ru-RU" dirty="0"/>
              <a:t>Вот посадим лук, </a:t>
            </a:r>
            <a:br>
              <a:rPr lang="ru-RU" dirty="0"/>
            </a:br>
            <a:r>
              <a:rPr lang="ru-RU" dirty="0"/>
              <a:t>Будем им гордиться.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Поливали и ухаживали</a:t>
            </a:r>
          </a:p>
        </p:txBody>
      </p:sp>
      <p:pic>
        <p:nvPicPr>
          <p:cNvPr id="5122" name="Picture 2" descr="C:\Users\юля\Desktop\Презентация\Новая папка (2)\DSC06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40093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я\Desktop\Новая папка\IMG_20160428_163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3816424" cy="50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b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Играли в игры «Что растет  в огороде»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:\ФОТО\детский сад\DSCN1175.jpg"/>
          <p:cNvPicPr/>
          <p:nvPr/>
        </p:nvPicPr>
        <p:blipFill>
          <a:blip r:embed="rId2" cstate="print">
            <a:lum contrast="10000"/>
          </a:blip>
          <a:srcRect l="5452" t="4273" r="4115" b="1709"/>
          <a:stretch>
            <a:fillRect/>
          </a:stretch>
        </p:blipFill>
        <p:spPr bwMode="auto">
          <a:xfrm>
            <a:off x="500034" y="1928802"/>
            <a:ext cx="585791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Мама\423663534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572264" y="5000636"/>
            <a:ext cx="1995277" cy="15008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076323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были получены следующие результаты: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1852987"/>
            <a:ext cx="87154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группе был создан «огород на окне».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получили представления о том, что растения живые, их поливают, сажают, выращивают.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расширили  представления о труде взрослых, научились  правильно называть трудовые действия.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стали более уважительнее относится к труду.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проекта (дети, воспитатели, родители) получили  положительные эмоции от полученных результатов.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4643446"/>
            <a:ext cx="4714908" cy="1714501"/>
          </a:xfrm>
        </p:spPr>
        <p:txBody>
          <a:bodyPr/>
          <a:lstStyle/>
          <a:p>
            <a:pPr marL="342900" indent="-342900" algn="ctr">
              <a:defRPr/>
            </a:pPr>
            <a:endParaRPr lang="ru-RU" sz="24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000100" y="2643182"/>
            <a:ext cx="7143800" cy="14287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1345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2050" name="Picture 2" descr="D:\Мама\солнышки\0_42abe_ea09aee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вот что у нас получилось</a:t>
            </a:r>
          </a:p>
        </p:txBody>
      </p:sp>
      <p:pic>
        <p:nvPicPr>
          <p:cNvPr id="1026" name="Picture 2" descr="C:\Users\юля\Desktop\Презентация\Новая папка (2)\DSC06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9636"/>
            <a:ext cx="3960440" cy="49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274838"/>
            <a:ext cx="2555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Огород мы посадили</a:t>
            </a:r>
          </a:p>
          <a:p>
            <a:r>
              <a:rPr lang="ru-RU" dirty="0"/>
              <a:t>Всех во круге удивили.</a:t>
            </a:r>
          </a:p>
          <a:p>
            <a:r>
              <a:rPr lang="ru-RU" dirty="0"/>
              <a:t>Лучок, горошек и салат</a:t>
            </a:r>
          </a:p>
          <a:p>
            <a:r>
              <a:rPr lang="ru-RU" dirty="0"/>
              <a:t>Настоящий вырос клад.</a:t>
            </a:r>
          </a:p>
          <a:p>
            <a:r>
              <a:rPr lang="ru-RU" dirty="0"/>
              <a:t>Поливали и рыхлили</a:t>
            </a:r>
          </a:p>
          <a:p>
            <a:r>
              <a:rPr lang="ru-RU" dirty="0"/>
              <a:t>Эксперименты проводили.</a:t>
            </a:r>
          </a:p>
          <a:p>
            <a:r>
              <a:rPr lang="ru-RU" dirty="0"/>
              <a:t>Все пойдет нам на обед</a:t>
            </a:r>
          </a:p>
          <a:p>
            <a:r>
              <a:rPr lang="ru-RU" dirty="0"/>
              <a:t>Приготовим винегрет!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юля\Desktop\Новая папка\IMG_20160428_18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3238">
            <a:off x="1082699" y="604165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Новая папка\IMG_20160428_180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731">
            <a:off x="4966386" y="656922"/>
            <a:ext cx="2888952" cy="33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ля\Desktop\Презентация\Новая папка (2)\DSC06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652784" cy="24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юля\Desktop\Презентация\Новая папка (2)\DSC06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4032448" cy="33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я\Desktop\Новая папка\IMG_20160428_180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1"/>
            <a:ext cx="2173949" cy="28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я\Desktop\Новая папка\IMG_20160428_18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922"/>
            <a:ext cx="2899353" cy="33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13176"/>
            <a:ext cx="7772400" cy="114014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есть огород</a:t>
            </a:r>
          </a:p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добрая там ждет!</a:t>
            </a:r>
          </a:p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в одной деревне дед</a:t>
            </a:r>
          </a:p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бабкой много лет</a:t>
            </a:r>
          </a:p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у них огород,</a:t>
            </a:r>
          </a:p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Вот!!!</a:t>
            </a:r>
          </a:p>
          <a:p>
            <a:endParaRPr lang="ru-RU" dirty="0"/>
          </a:p>
        </p:txBody>
      </p:sp>
      <p:pic>
        <p:nvPicPr>
          <p:cNvPr id="4098" name="Picture 2" descr="C:\Users\юля\Desktop\Презентация\Новая папка (2)\DSC06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57401"/>
            <a:ext cx="5832648" cy="38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1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r>
              <a:rPr lang="ru-RU" b="1" dirty="0"/>
              <a:t>Цель конкурса: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sz="2800" dirty="0">
                <a:solidFill>
                  <a:prstClr val="black"/>
                </a:solidFill>
              </a:rPr>
              <a:t>    Активизировать деятельность сотрудников по реализации экологического воспитания на тему «Огород на окне», в целях развития у детей познавательных интересов, расширение кругозора детей и обогащение развивающей среды в группах. Подготовка рассады для благоустройства территории  в летний  период.</a:t>
            </a:r>
          </a:p>
          <a:p>
            <a:pPr algn="just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конкурса: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6012626"/>
              </p:ext>
            </p:extLst>
          </p:nvPr>
        </p:nvGraphicFramePr>
        <p:xfrm>
          <a:off x="428596" y="1714488"/>
          <a:ext cx="83582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чего мы начинали?</a:t>
            </a:r>
            <a:b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0567713"/>
              </p:ext>
            </p:extLst>
          </p:nvPr>
        </p:nvGraphicFramePr>
        <p:xfrm>
          <a:off x="899592" y="1772816"/>
          <a:ext cx="7311756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7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семян через лупу и замачивание  семян фасоли</a:t>
            </a:r>
          </a:p>
        </p:txBody>
      </p:sp>
      <p:pic>
        <p:nvPicPr>
          <p:cNvPr id="2051" name="Picture 3" descr="C:\Users\юля\Desktop\Презентация\Новая папка (2)\DSC06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88432" cy="25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Презентация\Новая папка (2)\DSC06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96791" cy="26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260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Тема Office</vt:lpstr>
      <vt:lpstr>МБДОУ № 7 «Дюймовочка»</vt:lpstr>
      <vt:lpstr>И вот что у нас получилось</vt:lpstr>
      <vt:lpstr>Презентация PowerPoint</vt:lpstr>
      <vt:lpstr>Презентация PowerPoint</vt:lpstr>
      <vt:lpstr>Презентация PowerPoint</vt:lpstr>
      <vt:lpstr> Цель конкурса: </vt:lpstr>
      <vt:lpstr>Задачи конкурса:</vt:lpstr>
      <vt:lpstr>С чего мы начинали? </vt:lpstr>
      <vt:lpstr>Рассматривание семян через лупу и замачивание  семян фасоли</vt:lpstr>
      <vt:lpstr>Посадили  огород</vt:lpstr>
      <vt:lpstr>Поливали и ухаживали</vt:lpstr>
      <vt:lpstr> Играли в игры «Что растет  в огороде» </vt:lpstr>
      <vt:lpstr> были получены следующие результаты: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Светлана Бондарева</cp:lastModifiedBy>
  <cp:revision>76</cp:revision>
  <dcterms:created xsi:type="dcterms:W3CDTF">2013-02-09T17:45:17Z</dcterms:created>
  <dcterms:modified xsi:type="dcterms:W3CDTF">2016-04-29T12:12:24Z</dcterms:modified>
</cp:coreProperties>
</file>